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_rels/slideMaster1.xml.rels" ContentType="application/vnd.openxmlformats-package.relationships+xml"/>
  <Override PartName="/ppt/theme/theme1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_rels/slideLayout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media/image9.png" ContentType="image/png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media/image7.png" ContentType="image/png"/>
  <Override PartName="/ppt/media/image8.png" ContentType="image/png"/>
  <Override PartName="/ppt/media/image10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_rels/presentation.xml.rels" ContentType="application/vnd.openxmlformats-package.relationshi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slide4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</p:sldIdLst>
  <p:sldSz cx="10080625" cy="7559675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rIns="0" tIns="0" bIns="0"/>
          <a:p>
            <a:endParaRPr b="0" lang="es-E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/>
          <a:p>
            <a:endParaRPr b="0" lang="es-E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s-E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s-E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s-E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s-E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endParaRPr b="0" lang="es-E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endParaRPr b="0" lang="es-E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4" name="" descr=""/>
          <p:cNvPicPr/>
          <p:nvPr/>
        </p:nvPicPr>
        <p:blipFill>
          <a:blip r:embed="rId2"/>
          <a:stretch/>
        </p:blipFill>
        <p:spPr>
          <a:xfrm>
            <a:off x="2292120" y="1768680"/>
            <a:ext cx="5495400" cy="4384080"/>
          </a:xfrm>
          <a:prstGeom prst="rect">
            <a:avLst/>
          </a:prstGeom>
          <a:ln>
            <a:noFill/>
          </a:ln>
        </p:spPr>
      </p:pic>
      <p:pic>
        <p:nvPicPr>
          <p:cNvPr id="35" name="" descr=""/>
          <p:cNvPicPr/>
          <p:nvPr/>
        </p:nvPicPr>
        <p:blipFill>
          <a:blip r:embed="rId3"/>
          <a:stretch/>
        </p:blipFill>
        <p:spPr>
          <a:xfrm>
            <a:off x="2292120" y="1768680"/>
            <a:ext cx="5495400" cy="43840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endParaRPr b="0" lang="es-E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 b="0" lang="es-E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 b="0" lang="es-E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1280" cy="585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s-E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s-E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 b="0" lang="es-E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 b="0" lang="es-E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s-E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s-E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s-E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s-E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/>
          <a:p>
            <a:endParaRPr b="0" lang="es-E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Pulse para editar el formato de esquema del texto</a:t>
            </a:r>
            <a:endParaRPr b="0" lang="es-E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Segundo nivel del esquema</a:t>
            </a:r>
            <a:endParaRPr b="0" lang="es-E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Tercer nivel del esquema</a:t>
            </a:r>
            <a:endParaRPr b="0" lang="es-E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Cuarto nivel del esquema</a:t>
            </a:r>
            <a:endParaRPr b="0" lang="es-E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Quinto nivel del esquema</a:t>
            </a:r>
            <a:endParaRPr b="0" lang="es-E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Sexto nivel del esquema</a:t>
            </a:r>
            <a:endParaRPr b="0" lang="es-E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Séptimo nivel del esquema</a:t>
            </a:r>
            <a:endParaRPr b="0" lang="es-E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slideLayout" Target="../slideLayouts/slideLayout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slideLayout" Target="../slideLayouts/slideLayout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slideLayout" Target="../slideLayouts/slideLayout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" descr=""/>
          <p:cNvPicPr/>
          <p:nvPr/>
        </p:nvPicPr>
        <p:blipFill>
          <a:blip r:embed="rId1"/>
          <a:srcRect l="17623" t="7266" r="40234" b="6374"/>
          <a:stretch/>
        </p:blipFill>
        <p:spPr>
          <a:xfrm>
            <a:off x="0" y="12600"/>
            <a:ext cx="5327640" cy="6140520"/>
          </a:xfrm>
          <a:prstGeom prst="rect">
            <a:avLst/>
          </a:prstGeom>
          <a:ln>
            <a:noFill/>
          </a:ln>
        </p:spPr>
      </p:pic>
      <p:pic>
        <p:nvPicPr>
          <p:cNvPr id="37" name="" descr=""/>
          <p:cNvPicPr/>
          <p:nvPr/>
        </p:nvPicPr>
        <p:blipFill>
          <a:blip r:embed="rId2"/>
          <a:stretch/>
        </p:blipFill>
        <p:spPr>
          <a:xfrm>
            <a:off x="3565080" y="1296000"/>
            <a:ext cx="5866560" cy="3451320"/>
          </a:xfrm>
          <a:prstGeom prst="rect">
            <a:avLst/>
          </a:prstGeom>
          <a:ln>
            <a:noFill/>
          </a:ln>
        </p:spPr>
      </p:pic>
      <p:pic>
        <p:nvPicPr>
          <p:cNvPr id="38" name="" descr=""/>
          <p:cNvPicPr/>
          <p:nvPr/>
        </p:nvPicPr>
        <p:blipFill>
          <a:blip r:embed="rId3"/>
          <a:srcRect l="18337" t="32668" r="41666" b="27966"/>
          <a:stretch/>
        </p:blipFill>
        <p:spPr>
          <a:xfrm>
            <a:off x="5184000" y="4896360"/>
            <a:ext cx="4679640" cy="2590200"/>
          </a:xfrm>
          <a:prstGeom prst="rect">
            <a:avLst/>
          </a:prstGeom>
          <a:ln>
            <a:noFill/>
          </a:ln>
        </p:spPr>
      </p:pic>
      <p:pic>
        <p:nvPicPr>
          <p:cNvPr id="39" name="" descr=""/>
          <p:cNvPicPr/>
          <p:nvPr/>
        </p:nvPicPr>
        <p:blipFill>
          <a:blip r:embed="rId4"/>
          <a:srcRect l="0" t="14779" r="0" b="40858"/>
          <a:stretch/>
        </p:blipFill>
        <p:spPr>
          <a:xfrm>
            <a:off x="144000" y="6153480"/>
            <a:ext cx="4967640" cy="1378800"/>
          </a:xfrm>
          <a:prstGeom prst="rect">
            <a:avLst/>
          </a:prstGeom>
          <a:ln>
            <a:noFill/>
          </a:ln>
        </p:spPr>
      </p:pic>
      <p:pic>
        <p:nvPicPr>
          <p:cNvPr id="40" name="" descr=""/>
          <p:cNvPicPr/>
          <p:nvPr/>
        </p:nvPicPr>
        <p:blipFill>
          <a:blip r:embed="rId5"/>
          <a:srcRect l="6148" t="12135" r="7738" b="47500"/>
          <a:stretch/>
        </p:blipFill>
        <p:spPr>
          <a:xfrm>
            <a:off x="5400000" y="41040"/>
            <a:ext cx="4032000" cy="1151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" descr=""/>
          <p:cNvPicPr/>
          <p:nvPr/>
        </p:nvPicPr>
        <p:blipFill>
          <a:blip r:embed="rId1"/>
          <a:srcRect l="2621" t="39020" r="75952" b="38123"/>
          <a:stretch/>
        </p:blipFill>
        <p:spPr>
          <a:xfrm>
            <a:off x="6408000" y="1152000"/>
            <a:ext cx="3671640" cy="2202480"/>
          </a:xfrm>
          <a:prstGeom prst="rect">
            <a:avLst/>
          </a:prstGeom>
          <a:ln>
            <a:noFill/>
          </a:ln>
        </p:spPr>
      </p:pic>
      <p:sp>
        <p:nvSpPr>
          <p:cNvPr id="42" name="CustomShape 1"/>
          <p:cNvSpPr/>
          <p:nvPr/>
        </p:nvSpPr>
        <p:spPr>
          <a:xfrm>
            <a:off x="504000" y="517320"/>
            <a:ext cx="9071280" cy="126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s-E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Son de verdad tan buenos?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" name="CustomShape 2"/>
          <p:cNvSpPr/>
          <p:nvPr/>
        </p:nvSpPr>
        <p:spPr>
          <a:xfrm>
            <a:off x="720360" y="2147760"/>
            <a:ext cx="9071280" cy="1811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s-E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Voy a comprobarlo!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4" name="" descr=""/>
          <p:cNvPicPr/>
          <p:nvPr/>
        </p:nvPicPr>
        <p:blipFill>
          <a:blip r:embed="rId2"/>
          <a:stretch/>
        </p:blipFill>
        <p:spPr>
          <a:xfrm>
            <a:off x="1728000" y="1728000"/>
            <a:ext cx="1713960" cy="1713960"/>
          </a:xfrm>
          <a:prstGeom prst="rect">
            <a:avLst/>
          </a:prstGeom>
          <a:ln>
            <a:noFill/>
          </a:ln>
        </p:spPr>
      </p:pic>
      <p:pic>
        <p:nvPicPr>
          <p:cNvPr id="45" name="" descr=""/>
          <p:cNvPicPr/>
          <p:nvPr/>
        </p:nvPicPr>
        <p:blipFill>
          <a:blip r:embed="rId3"/>
          <a:srcRect l="14050" t="21238" r="15236" b="38123"/>
          <a:stretch/>
        </p:blipFill>
        <p:spPr>
          <a:xfrm>
            <a:off x="1944360" y="3708360"/>
            <a:ext cx="7127280" cy="2303280"/>
          </a:xfrm>
          <a:prstGeom prst="rect">
            <a:avLst/>
          </a:prstGeom>
          <a:ln>
            <a:noFill/>
          </a:ln>
        </p:spPr>
      </p:pic>
      <p:pic>
        <p:nvPicPr>
          <p:cNvPr id="46" name="" descr=""/>
          <p:cNvPicPr/>
          <p:nvPr/>
        </p:nvPicPr>
        <p:blipFill>
          <a:blip r:embed="rId4"/>
          <a:srcRect l="14766" t="36470" r="15236" b="25424"/>
          <a:stretch/>
        </p:blipFill>
        <p:spPr>
          <a:xfrm>
            <a:off x="792360" y="4860000"/>
            <a:ext cx="7055280" cy="2159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" descr=""/>
          <p:cNvPicPr/>
          <p:nvPr/>
        </p:nvPicPr>
        <p:blipFill>
          <a:blip r:embed="rId1"/>
          <a:stretch/>
        </p:blipFill>
        <p:spPr>
          <a:xfrm>
            <a:off x="102240" y="609480"/>
            <a:ext cx="9905400" cy="6552360"/>
          </a:xfrm>
          <a:prstGeom prst="rect">
            <a:avLst/>
          </a:prstGeom>
          <a:ln>
            <a:noFill/>
          </a:ln>
        </p:spPr>
      </p:pic>
      <p:sp>
        <p:nvSpPr>
          <p:cNvPr id="48" name="CustomShape 1"/>
          <p:cNvSpPr/>
          <p:nvPr/>
        </p:nvSpPr>
        <p:spPr>
          <a:xfrm>
            <a:off x="504000" y="936000"/>
            <a:ext cx="9071280" cy="126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s-E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Objetivo: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" name="CustomShape 2"/>
          <p:cNvSpPr/>
          <p:nvPr/>
        </p:nvSpPr>
        <p:spPr>
          <a:xfrm>
            <a:off x="504000" y="2345040"/>
            <a:ext cx="9071280" cy="2478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s-E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Comprobar si la popularidad de la serie es mayor que la popularidad de su competencia, dado el caché de sus protagonistas.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" name="CustomShape 3"/>
          <p:cNvSpPr/>
          <p:nvPr/>
        </p:nvSpPr>
        <p:spPr>
          <a:xfrm>
            <a:off x="5184000" y="6466320"/>
            <a:ext cx="4895640" cy="1107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1" name="CustomShape 4"/>
          <p:cNvSpPr/>
          <p:nvPr/>
        </p:nvSpPr>
        <p:spPr>
          <a:xfrm>
            <a:off x="5832000" y="5112000"/>
            <a:ext cx="1511640" cy="625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CustomShape 1"/>
          <p:cNvSpPr/>
          <p:nvPr/>
        </p:nvSpPr>
        <p:spPr>
          <a:xfrm>
            <a:off x="504000" y="468000"/>
            <a:ext cx="9071280" cy="126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s-E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Metodología: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" name="CustomShape 2"/>
          <p:cNvSpPr/>
          <p:nvPr/>
        </p:nvSpPr>
        <p:spPr>
          <a:xfrm>
            <a:off x="432360" y="1848240"/>
            <a:ext cx="9071280" cy="501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s-E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Coleccionar los tweets relacionados con los capítulos de la serie y de otra serie comparable.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s-E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Parseo de los tweets.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s-E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Tokenización.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s-E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Clasificacion los tweets en categorías: positivo y negativo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s-E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Análisis de sentimiento.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4" name="" descr=""/>
          <p:cNvPicPr/>
          <p:nvPr/>
        </p:nvPicPr>
        <p:blipFill>
          <a:blip r:embed="rId1"/>
          <a:stretch/>
        </p:blipFill>
        <p:spPr>
          <a:xfrm>
            <a:off x="7119720" y="3168000"/>
            <a:ext cx="2887920" cy="1799640"/>
          </a:xfrm>
          <a:prstGeom prst="rect">
            <a:avLst/>
          </a:prstGeom>
          <a:ln>
            <a:noFill/>
          </a:ln>
        </p:spPr>
      </p:pic>
      <p:pic>
        <p:nvPicPr>
          <p:cNvPr id="55" name="" descr=""/>
          <p:cNvPicPr/>
          <p:nvPr/>
        </p:nvPicPr>
        <p:blipFill>
          <a:blip r:embed="rId2"/>
          <a:stretch/>
        </p:blipFill>
        <p:spPr>
          <a:xfrm>
            <a:off x="504000" y="3062160"/>
            <a:ext cx="2079720" cy="14014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100</TotalTime>
  <Application>LibreOffice/5.1.2.2$Windows_x86 LibreOffice_project/d3bf12ecb743fc0d20e0be0c58ca359301eb705f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2016-11-21T23:01:01Z</dcterms:created>
  <dc:creator/>
  <dc:description/>
  <dc:language>es-ES</dc:language>
  <cp:lastModifiedBy/>
  <dcterms:modified xsi:type="dcterms:W3CDTF">2016-11-22T20:10:13Z</dcterms:modified>
  <cp:revision>12</cp:revision>
  <dc:subject/>
  <dc:title/>
</cp:coreProperties>
</file>